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A10A29-2CD6-4FD1-80F1-051D77A047C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614EAF-47F7-4A99-BD24-60562A42D7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8153" cy="5958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«Безопасные и качественные дороги» - 2019 в </a:t>
            </a:r>
            <a:r>
              <a:rPr lang="ru-RU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Дрожжановском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 Республики Татарстан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92" y="188640"/>
            <a:ext cx="57655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368152" cy="5958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5445224"/>
            <a:ext cx="8502056" cy="21602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«Казань-Старое Дрожжаное»                                                            «Старое Дрожжаное-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Каракитяны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98" y="188640"/>
            <a:ext cx="616674" cy="706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6928" y="620688"/>
            <a:ext cx="6713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Национальному проекту  «Безопасные и качественные дороги» - 2019 в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Дрожжановском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муниципальном районе отремонтированы автодороги: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- «Старое Дрожжаное-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Каракитяны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протяженностью 0,825 км.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- «Казань-Старое Дрожжаное» протяженностью 0,9 км: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276872"/>
            <a:ext cx="4104457" cy="3041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89480"/>
            <a:ext cx="4109569" cy="30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368152" cy="576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8865" y="5301208"/>
            <a:ext cx="8174663" cy="7200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Автодорога «Старое Дрожжаное-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Каракитяны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ремонта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576064" cy="692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888432" cy="3518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1780"/>
            <a:ext cx="4104456" cy="35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7356"/>
            <a:ext cx="4608512" cy="2623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861048"/>
            <a:ext cx="3384376" cy="2007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Ведется  ремонт автодороги «Старое Дрожжаное-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Каракитяны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535"/>
            <a:ext cx="1512168" cy="578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55179"/>
            <a:ext cx="612280" cy="722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4500712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40" y="877356"/>
            <a:ext cx="3981856" cy="26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512168" cy="576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3366" y="53012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Автодорога «Старое Дрожжаное-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Каракитяны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после ремонта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1"/>
            <a:ext cx="576550" cy="72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7" y="1556792"/>
            <a:ext cx="4032448" cy="3111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1" y="1556792"/>
            <a:ext cx="4299185" cy="31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1138"/>
            <a:ext cx="4392488" cy="32234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5589240"/>
            <a:ext cx="676875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Автодорога «Казань-Старое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Дрожжаное» протяженностью 0,9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ремонта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041661" cy="3219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64"/>
            <a:ext cx="1440159" cy="618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585277" cy="7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440160" cy="6272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5018" y="510607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Ремонтные дороги участка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«Казань-Старое Дрожжаное»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585278" cy="730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04456" cy="3816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1764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322623" cy="5760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2093" y="51571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Автодорога «Казань-Старое Дрожжаное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585277" cy="730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6" y="1268760"/>
            <a:ext cx="3898304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473708" cy="37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6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6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322623" cy="57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585277" cy="7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1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377</TotalTime>
  <Words>104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Национальный проект «Безопасные и качественные дороги» - 2019 в Дрожжановском муниципальном районе Республики Татарстан </vt:lpstr>
      <vt:lpstr>   «Казань-Старое Дрожжаное»                                                            «Старое Дрожжаное-Каракитяны»</vt:lpstr>
      <vt:lpstr>Автодорога «Старое Дрожжаное-Каракитяны»  до ремонта</vt:lpstr>
      <vt:lpstr>Ведется  ремонт автодороги «Старое Дрожжаное-Каракитяны»</vt:lpstr>
      <vt:lpstr>Автодорога «Старое Дрожжаное- Каракитяны» после ремонта</vt:lpstr>
      <vt:lpstr>Автодорога «Казань-Старое Дрожжаное» протяженностью 0,9 км  до ремонта </vt:lpstr>
      <vt:lpstr>Ремонтные дороги участка  «Казань-Старое Дрожжаное»</vt:lpstr>
      <vt:lpstr>Автодорога «Казань-Старое Дрожжаное после ремонта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2019-12-06T04:55:56Z</dcterms:created>
  <dcterms:modified xsi:type="dcterms:W3CDTF">2019-12-26T07:10:15Z</dcterms:modified>
</cp:coreProperties>
</file>